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sldIdLst>
    <p:sldId id="292" r:id="rId2"/>
    <p:sldId id="29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>
        <p:scale>
          <a:sx n="73" d="100"/>
          <a:sy n="73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Sept </a:t>
            </a:r>
            <a:r>
              <a:rPr lang="en-US" dirty="0" smtClean="0"/>
              <a:t>18, 2019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5" y="2603500"/>
            <a:ext cx="5479641" cy="3416300"/>
          </a:xfrm>
        </p:spPr>
        <p:txBody>
          <a:bodyPr>
            <a:noAutofit/>
          </a:bodyPr>
          <a:lstStyle/>
          <a:p>
            <a:r>
              <a:rPr lang="en-US" b="1" dirty="0"/>
              <a:t>Agenda </a:t>
            </a:r>
          </a:p>
          <a:p>
            <a:pPr lvl="1"/>
            <a:r>
              <a:rPr lang="en-US" b="1" dirty="0" smtClean="0"/>
              <a:t>Omelet Review</a:t>
            </a:r>
          </a:p>
          <a:p>
            <a:pPr lvl="1"/>
            <a:r>
              <a:rPr lang="en-US" b="1" dirty="0" smtClean="0"/>
              <a:t>Review </a:t>
            </a:r>
            <a:r>
              <a:rPr lang="en-US" b="1" dirty="0"/>
              <a:t>Worksheet </a:t>
            </a:r>
            <a:r>
              <a:rPr lang="en-US" b="1" dirty="0" smtClean="0"/>
              <a:t>time. Answers online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  <a:p>
            <a:pPr marL="0" indent="0">
              <a:buNone/>
            </a:pPr>
            <a:endParaRPr lang="en-US" sz="1800" b="1" dirty="0"/>
          </a:p>
          <a:p>
            <a:r>
              <a:rPr lang="en-US" b="1" dirty="0"/>
              <a:t>What’s Next? </a:t>
            </a:r>
            <a:endParaRPr lang="en-US" b="1" dirty="0" smtClean="0"/>
          </a:p>
          <a:p>
            <a:pPr lvl="1"/>
            <a:r>
              <a:rPr lang="en-US" sz="1800" b="1" dirty="0" smtClean="0"/>
              <a:t>Unit </a:t>
            </a:r>
            <a:r>
              <a:rPr lang="en-US" sz="1800" b="1" dirty="0"/>
              <a:t>1 </a:t>
            </a:r>
            <a:r>
              <a:rPr lang="en-US" sz="1800" b="1" dirty="0" smtClean="0"/>
              <a:t>Laboratory Skills Test </a:t>
            </a:r>
            <a:r>
              <a:rPr lang="en-US" sz="1800" b="1" dirty="0" smtClean="0"/>
              <a:t>on </a:t>
            </a:r>
            <a:r>
              <a:rPr lang="en-US" sz="1800" b="1" dirty="0" smtClean="0"/>
              <a:t>9/23</a:t>
            </a:r>
            <a:r>
              <a:rPr lang="en-US" sz="2000" b="1" dirty="0" smtClean="0"/>
              <a:t>.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341326" y="5421086"/>
            <a:ext cx="4649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Hand in Lab Report. Make sure 2 graphs</a:t>
            </a:r>
          </a:p>
          <a:p>
            <a:r>
              <a:rPr lang="en-US" dirty="0" smtClean="0"/>
              <a:t>and the raw data sheet are attached.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1"/>
            <a:ext cx="4828032" cy="123698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P3 Do Now –</a:t>
            </a:r>
          </a:p>
          <a:p>
            <a:r>
              <a:rPr lang="en-US" b="1" dirty="0" smtClean="0"/>
              <a:t>Measure the length of this screw. Report the answer to the correct number of decimal points.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54921" y="3931915"/>
            <a:ext cx="5650135" cy="2465954"/>
            <a:chOff x="454921" y="3931915"/>
            <a:chExt cx="5650135" cy="2465954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242" b="24540"/>
            <a:stretch/>
          </p:blipFill>
          <p:spPr bwMode="auto">
            <a:xfrm>
              <a:off x="454921" y="4681209"/>
              <a:ext cx="5650135" cy="12287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738044" y="5887987"/>
              <a:ext cx="805390" cy="509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cm</a:t>
              </a:r>
              <a:endParaRPr lang="en-US" dirty="0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516404" y="3931915"/>
              <a:ext cx="2857500" cy="732427"/>
              <a:chOff x="516404" y="3931915"/>
              <a:chExt cx="2857500" cy="732427"/>
            </a:xfrm>
          </p:grpSpPr>
          <p:pic>
            <p:nvPicPr>
              <p:cNvPr id="1026" name="Picture 2" descr="Wood Screw, Flat, 8x1 5/8 L, PK14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270" r="40987"/>
              <a:stretch/>
            </p:blipFill>
            <p:spPr bwMode="auto">
              <a:xfrm rot="16200000">
                <a:off x="1677365" y="2834635"/>
                <a:ext cx="535578" cy="2857500"/>
              </a:xfrm>
              <a:prstGeom prst="rect">
                <a:avLst/>
              </a:prstGeom>
              <a:solidFill>
                <a:schemeClr val="bg1"/>
              </a:solidFill>
            </p:spPr>
          </p:pic>
          <p:sp>
            <p:nvSpPr>
              <p:cNvPr id="6" name="Rectangle 5"/>
              <p:cNvSpPr/>
              <p:nvPr/>
            </p:nvSpPr>
            <p:spPr>
              <a:xfrm>
                <a:off x="613951" y="3931915"/>
                <a:ext cx="130628" cy="7324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734647" y="4001039"/>
              <a:ext cx="0" cy="1280160"/>
            </a:xfrm>
            <a:prstGeom prst="line">
              <a:avLst/>
            </a:prstGeom>
            <a:ln w="31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260142" y="4005395"/>
              <a:ext cx="0" cy="1280160"/>
            </a:xfrm>
            <a:prstGeom prst="line">
              <a:avLst/>
            </a:prstGeom>
            <a:ln w="31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69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Convert Determine the answers and round to the proper number of </a:t>
            </a:r>
            <a:r>
              <a:rPr lang="en-US" b="1" dirty="0" err="1"/>
              <a:t>sigfigs</a:t>
            </a:r>
            <a:r>
              <a:rPr lang="en-US" b="1" dirty="0"/>
              <a:t>:</a:t>
            </a:r>
          </a:p>
          <a:p>
            <a:r>
              <a:rPr lang="en-US" b="1" dirty="0"/>
              <a:t>A) 13.25 cm x 1.8 cm</a:t>
            </a:r>
          </a:p>
          <a:p>
            <a:r>
              <a:rPr lang="en-US" b="1" dirty="0"/>
              <a:t>B) 13.25 cm – 1.8  cm</a:t>
            </a:r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b="1" dirty="0"/>
              <a:t>What’s Due? </a:t>
            </a:r>
          </a:p>
          <a:p>
            <a:pPr lvl="1"/>
            <a:r>
              <a:rPr lang="en-US" sz="1800" b="1" dirty="0" smtClean="0"/>
              <a:t>Lab Report due by end of day</a:t>
            </a:r>
          </a:p>
          <a:p>
            <a:r>
              <a:rPr lang="en-US" b="1" dirty="0" smtClean="0"/>
              <a:t>What’s </a:t>
            </a:r>
            <a:r>
              <a:rPr lang="en-US" b="1" dirty="0"/>
              <a:t>Next? </a:t>
            </a:r>
          </a:p>
          <a:p>
            <a:pPr lvl="1"/>
            <a:r>
              <a:rPr lang="en-US" sz="1800" b="1" dirty="0"/>
              <a:t>Unit 1 </a:t>
            </a:r>
            <a:r>
              <a:rPr lang="en-US" sz="1800" b="1" dirty="0" smtClean="0"/>
              <a:t>Laboratory Skills Test </a:t>
            </a:r>
            <a:r>
              <a:rPr lang="en-US" sz="1800" b="1" dirty="0"/>
              <a:t>on </a:t>
            </a:r>
            <a:r>
              <a:rPr lang="en-US" sz="1800" b="1" dirty="0" smtClean="0"/>
              <a:t>Monday</a:t>
            </a:r>
            <a:r>
              <a:rPr lang="en-US" sz="1800" b="1" dirty="0" smtClean="0"/>
              <a:t> 9/23</a:t>
            </a:r>
            <a:endParaRPr lang="en-US" sz="1800" b="1" dirty="0" smtClean="0"/>
          </a:p>
          <a:p>
            <a:pPr lvl="1"/>
            <a:endParaRPr lang="en-US" sz="1800" b="1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25210</TotalTime>
  <Words>107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Sept 18, 2019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161</cp:revision>
  <dcterms:created xsi:type="dcterms:W3CDTF">2015-08-11T02:33:52Z</dcterms:created>
  <dcterms:modified xsi:type="dcterms:W3CDTF">2019-09-18T15:29:48Z</dcterms:modified>
</cp:coreProperties>
</file>